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559" autoAdjust="0"/>
  </p:normalViewPr>
  <p:slideViewPr>
    <p:cSldViewPr>
      <p:cViewPr>
        <p:scale>
          <a:sx n="60" d="100"/>
          <a:sy n="60" d="100"/>
        </p:scale>
        <p:origin x="-165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907AA-D0E9-4C2A-9733-BF4B331B232A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DB758-83D3-4D06-93CD-EAECF1441B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376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DB758-83D3-4D06-93CD-EAECF1441B6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D5B4-2464-4A7A-90AD-024DC078DAF2}" type="datetimeFigureOut">
              <a:rPr lang="ru-RU" smtClean="0"/>
              <a:pPr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C5C0F-E64A-46A5-B7F1-EE37DCC6BA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&#1056;&#1080;&#1089;&#1086;&#1074;&#1072;&#1085;&#1080;&#1077;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&#1044;&#1080;&#1076;&#1072;&#1082;&#1090;&#1080;&#1095;&#1077;&#1089;&#1082;&#1080;&#1077;%20&#1080;&#1075;&#1088;&#1099;" TargetMode="External"/><Relationship Id="rId5" Type="http://schemas.openxmlformats.org/officeDocument/2006/relationships/hyperlink" Target="&#1087;&#1086;&#1076;&#1074;&#1080;&#1078;&#1085;&#1099;&#1077;%20&#1080;&#1075;&#1088;&#1099;" TargetMode="External"/><Relationship Id="rId4" Type="http://schemas.openxmlformats.org/officeDocument/2006/relationships/hyperlink" Target="&#1050;&#1086;&#1085;&#1089;&#1090;&#1088;&#1091;&#1080;&#1088;&#1086;&#1074;&#1072;&#1085;&#1080;&#1077;%20&#1080;&#1079;%20&#1075;&#1077;&#1086;&#1084;&#1077;&#1090;&#1088;&#1080;&#1095;&#1077;&#1089;&#1082;&#1080;&#1093;%20&#1092;&#1080;&#1075;&#1091;&#1088;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0;&#1087;&#1087;&#1083;&#1080;&#1082;&#1072;&#1094;&#1080;&#1103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IMG_20200114_220506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20191107_11031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0;&#1072;&#1088;&#1090;&#1086;&#1090;&#1077;&#1082;&#1072;%20&#1089;&#1090;&#1080;&#1093;&#1086;&#1090;&#1074;&#1086;&#1088;&#1077;&#1085;&#1080;&#1081;%20&#1086;%20&#1075;&#1077;&#1086;&#1084;&#1077;&#1090;&#1088;&#1080;&#1095;&#1077;&#1089;&#1082;&#1080;&#1093;%20&#1092;&#1080;&#1075;&#1091;&#1088;&#1072;&#1093;.docx" TargetMode="External"/><Relationship Id="rId4" Type="http://schemas.openxmlformats.org/officeDocument/2006/relationships/hyperlink" Target="&#1080;&#1075;&#1088;&#1099;%20&#1089;&#1076;&#1077;&#1083;&#1072;&#1085;&#1085;&#1099;&#1077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7772400" cy="528640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ru-RU" sz="5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5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тему:</a:t>
            </a:r>
            <a:r>
              <a:rPr lang="ru-RU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 стране геометрических фигур</a:t>
            </a:r>
            <a:r>
              <a:rPr lang="ru-RU" sz="5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5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Средний возраст (4 – 5 лет)</a:t>
            </a:r>
            <a:r>
              <a:rPr lang="ru-RU" sz="5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180813"/>
            <a:ext cx="5357818" cy="135254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Лютенкова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Е.А.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9" name="Picture 5" descr="C:\Users\User\Desktop\images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4000504"/>
            <a:ext cx="3000396" cy="23009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97000"/>
          <a:ext cx="9144000" cy="5006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78117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2841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Познание: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конструирование из геометрических фигур.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Чтение художественной литературы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заучивание стихов, пальчиковых гимнастик о геометрических фигурах.</a:t>
                      </a:r>
                    </a:p>
                    <a:p>
                      <a:r>
                        <a:rPr lang="ru-RU" sz="20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Подвижные игры: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Ловишки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», «Найди свои домик»,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file"/>
                        </a:rPr>
                        <a:t>«Кому не хватило».</a:t>
                      </a: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u="sng" baseline="0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file"/>
                        </a:rPr>
                        <a:t>Дидактические игры:</a:t>
                      </a:r>
                      <a:r>
                        <a:rPr lang="ru-RU" sz="2000" u="sng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«Чудесный мешочек», «Построим фигуру», «На что похоже».»Найди предмет нужной формы»</a:t>
                      </a:r>
                    </a:p>
                    <a:p>
                      <a:r>
                        <a:rPr lang="ru-RU" sz="2000" u="sng" baseline="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file"/>
                        </a:rPr>
                        <a:t>Рисование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file"/>
                        </a:rPr>
                        <a:t>: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штриховка и обводка геометрических фигур.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97000"/>
          <a:ext cx="91440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Заключительный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Проведение итогового НОД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 по математике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Коллективная аппликация «Мой город»)</a:t>
                      </a: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Выставка дидактических игр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643182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toddler-shapes-kids-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357298"/>
            <a:ext cx="1285884" cy="1285884"/>
          </a:xfrm>
          <a:prstGeom prst="rect">
            <a:avLst/>
          </a:prstGeom>
          <a:noFill/>
        </p:spPr>
      </p:pic>
      <p:pic>
        <p:nvPicPr>
          <p:cNvPr id="1028" name="Picture 4" descr="C:\Users\User\Desktop\imag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71876"/>
            <a:ext cx="3929090" cy="29430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142985"/>
            <a:ext cx="9144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Всестороннее развитие детей дошкольного возраста  невозможно  без освоения ими  математических представлений, которые влияют на познание и освоение окружающего мира. Усвоение математических представлений помогают ребенку совершенствоваться, развиваться во всех направлениях: вырабатывается целеустремленность, усидчивость, уверенность в своих силах.</a:t>
            </a:r>
          </a:p>
          <a:p>
            <a:pPr indent="342900"/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проведенных бесед, наблюдений  за детьми 4 -5 лет в совместной и самостоятельной  деятельности</a:t>
            </a:r>
            <a:r>
              <a:rPr lang="ru-RU" altLang="ru-RU" sz="24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показал, что у детей </a:t>
            </a:r>
            <a:r>
              <a:rPr lang="ru-RU" alt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i="1" u="sng" dirty="0" smtClean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недостаточный уровень знаний о геометрических фигурах</a:t>
            </a:r>
            <a:r>
              <a:rPr lang="ru-RU" altLang="ru-RU" sz="2400" b="1" i="1" u="sng" dirty="0" smtClean="0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indent="342900" algn="just"/>
            <a:endParaRPr lang="ru-RU" alt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75" name="Picture 3" descr="C:\Users\User\Desktop\000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297238"/>
            <a:ext cx="6786610" cy="13572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1142984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Паспорт   проекта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14488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средней группы «Капелька», воспитатель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 проекта: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 – творческий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Направление :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математическое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 реализации: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неделя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50057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alt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математически и творческих способностей детей в процессе реализации проекта.</a:t>
            </a:r>
          </a:p>
        </p:txBody>
      </p:sp>
      <p:pic>
        <p:nvPicPr>
          <p:cNvPr id="6" name="Picture 2" descr="C:\Users\User\Desktop\toddler-shapes-kids-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500306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1142984"/>
            <a:ext cx="78581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детей: 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закреплять знания детей о геометрических фигурах ( круг, квадрат, треугольник, прямоугольник и т.д.)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у детей конструктивные способности, умение классифицировать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умение различать, называть, сравнивать геометрические фигуры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внимание, речь, память, воображение, мелкую моторику рук при различных видах продуктивной деятельности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toddler-shapes-kids-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4643446"/>
            <a:ext cx="1428728" cy="14287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1285860"/>
            <a:ext cx="57150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коммуникативные навыки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Развивать память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5122" name="Picture 2" descr="C:\Users\User\Desktop\images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928934"/>
            <a:ext cx="4714908" cy="35316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85852" y="1643050"/>
            <a:ext cx="7858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воспитателей: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Создать условия для реализации данного проекта</a:t>
            </a:r>
          </a:p>
        </p:txBody>
      </p:sp>
      <p:pic>
        <p:nvPicPr>
          <p:cNvPr id="6146" name="Picture 2" descr="C:\Users\User\Desktop\000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643314"/>
            <a:ext cx="4000500" cy="3000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34" y="1142984"/>
            <a:ext cx="84296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 проекта: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дидактические игры на развитие памяти, логики, и мышления детей;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коллективная аппликация «Мой город».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User\Desktop\toddler-shapes-kids-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3143248"/>
            <a:ext cx="3000396" cy="3000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214422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результат: 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результате реализации проекта дети средней группы смогут закрепить свои знания о геометрических фигурах, а также сформируется интерес к конструированию и аппликации; развитие познавательных и творческих способностей.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images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500438"/>
            <a:ext cx="3500462" cy="26219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071546"/>
            <a:ext cx="5700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Реализация этапов проекта: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928802"/>
          <a:ext cx="9144000" cy="4225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2000264"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проекта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0264">
                <a:tc>
                  <a:txBody>
                    <a:bodyPr/>
                    <a:lstStyle/>
                    <a:p>
                      <a:pPr algn="ctr"/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Подготовительный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file"/>
                        </a:rPr>
                        <a:t>Консультация для родителей «Изучаем геометрические фигуры, играя!»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file"/>
                        </a:rPr>
                        <a:t>Подбор и изготовление дидактических игр.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Подбор подвижных игр.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file"/>
                        </a:rPr>
                        <a:t>Разучивание стихотворений,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file"/>
                        </a:rPr>
                        <a:t> пальчиковых игр.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377</Words>
  <Application>Microsoft Office PowerPoint</Application>
  <PresentationFormat>Экран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Проект на тему: «В стране геометрических фигур» Средний возраст (4 – 5 лет)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тему: «В стране геометрических фигур» Средний возраст   </dc:title>
  <dc:creator>User</dc:creator>
  <cp:lastModifiedBy>User</cp:lastModifiedBy>
  <cp:revision>9</cp:revision>
  <dcterms:created xsi:type="dcterms:W3CDTF">2020-01-14T19:56:20Z</dcterms:created>
  <dcterms:modified xsi:type="dcterms:W3CDTF">2020-01-23T19:44:37Z</dcterms:modified>
</cp:coreProperties>
</file>